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02_7DC05F85.xml" ContentType="application/vnd.ms-powerpoint.comments+xml"/>
  <Override PartName="/ppt/notesSlides/notesSlide3.xml" ContentType="application/vnd.openxmlformats-officedocument.presentationml.notesSlide+xml"/>
  <Override PartName="/ppt/comments/modernComment_123_DD226EE1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6_31362CA7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2_7EF51595.xml" ContentType="application/vnd.ms-powerpoint.comments+xml"/>
  <Override PartName="/ppt/notesSlides/notesSlide8.xml" ContentType="application/vnd.openxmlformats-officedocument.presentationml.notesSlide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08" r:id="rId2"/>
    <p:sldId id="299" r:id="rId3"/>
    <p:sldId id="319" r:id="rId4"/>
    <p:sldId id="318" r:id="rId5"/>
    <p:sldId id="315" r:id="rId6"/>
    <p:sldId id="304" r:id="rId7"/>
    <p:sldId id="257" r:id="rId8"/>
    <p:sldId id="258" r:id="rId9"/>
    <p:sldId id="290" r:id="rId10"/>
    <p:sldId id="291" r:id="rId11"/>
    <p:sldId id="292" r:id="rId12"/>
    <p:sldId id="301" r:id="rId13"/>
    <p:sldId id="303" r:id="rId14"/>
    <p:sldId id="270" r:id="rId15"/>
    <p:sldId id="316" r:id="rId16"/>
    <p:sldId id="307" r:id="rId17"/>
    <p:sldId id="278" r:id="rId18"/>
    <p:sldId id="282" r:id="rId19"/>
    <p:sldId id="300" r:id="rId20"/>
    <p:sldId id="274" r:id="rId21"/>
    <p:sldId id="273" r:id="rId22"/>
    <p:sldId id="285" r:id="rId23"/>
    <p:sldId id="305" r:id="rId24"/>
    <p:sldId id="306" r:id="rId25"/>
    <p:sldId id="317" r:id="rId26"/>
    <p:sldId id="284" r:id="rId27"/>
    <p:sldId id="276" r:id="rId28"/>
    <p:sldId id="261" r:id="rId29"/>
    <p:sldId id="269" r:id="rId30"/>
    <p:sldId id="263" r:id="rId31"/>
    <p:sldId id="264" r:id="rId32"/>
    <p:sldId id="260" r:id="rId33"/>
    <p:sldId id="265" r:id="rId34"/>
    <p:sldId id="267" r:id="rId35"/>
    <p:sldId id="266" r:id="rId36"/>
    <p:sldId id="271" r:id="rId37"/>
    <p:sldId id="277" r:id="rId38"/>
    <p:sldId id="279" r:id="rId39"/>
    <p:sldId id="268" r:id="rId40"/>
    <p:sldId id="280" r:id="rId41"/>
    <p:sldId id="281" r:id="rId42"/>
    <p:sldId id="287" r:id="rId43"/>
    <p:sldId id="288" r:id="rId44"/>
    <p:sldId id="302" r:id="rId45"/>
    <p:sldId id="309" r:id="rId46"/>
    <p:sldId id="310" r:id="rId47"/>
    <p:sldId id="311" r:id="rId48"/>
    <p:sldId id="312" r:id="rId49"/>
    <p:sldId id="313" r:id="rId50"/>
    <p:sldId id="314" r:id="rId51"/>
    <p:sldId id="275" r:id="rId52"/>
    <p:sldId id="298" r:id="rId53"/>
    <p:sldId id="294" r:id="rId54"/>
    <p:sldId id="295" r:id="rId55"/>
    <p:sldId id="296" r:id="rId56"/>
    <p:sldId id="297" r:id="rId5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High-Level View" id="{E67CBB48-2472-4EC0-B072-29D612A99688}">
          <p14:sldIdLst>
            <p14:sldId id="319"/>
            <p14:sldId id="318"/>
            <p14:sldId id="315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999FF"/>
    <a:srgbClr val="CC99FF"/>
    <a:srgbClr val="7030A0"/>
    <a:srgbClr val="4472C4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F903D-EF7E-4D45-AA9F-1BF53CCDF941}" v="9" dt="2024-03-10T07:51:55.781"/>
    <p1510:client id="{5EF70CC5-1CB5-44EF-AEFE-955B78A82E2B}" v="5" dt="2024-03-11T06:47:16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93" d="100"/>
          <a:sy n="93" d="100"/>
        </p:scale>
        <p:origin x="70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gif"/><Relationship Id="rId7" Type="http://schemas.openxmlformats.org/officeDocument/2006/relationships/slide" Target="slide6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5.jpg"/><Relationship Id="rId17" Type="http://schemas.openxmlformats.org/officeDocument/2006/relationships/image" Target="../media/image1.png"/><Relationship Id="rId2" Type="http://schemas.openxmlformats.org/officeDocument/2006/relationships/image" Target="../media/image22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4.gif"/><Relationship Id="rId4" Type="http://schemas.openxmlformats.org/officeDocument/2006/relationships/image" Target="../media/image6.png"/><Relationship Id="rId9" Type="http://schemas.openxmlformats.org/officeDocument/2006/relationships/image" Target="../media/image20.gif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9.xml"/><Relationship Id="rId3" Type="http://schemas.openxmlformats.org/officeDocument/2006/relationships/slide" Target="slide14.xml"/><Relationship Id="rId7" Type="http://schemas.openxmlformats.org/officeDocument/2006/relationships/slide" Target="slide18.xml"/><Relationship Id="rId12" Type="http://schemas.openxmlformats.org/officeDocument/2006/relationships/slide" Target="slide13.xml"/><Relationship Id="rId17" Type="http://schemas.openxmlformats.org/officeDocument/2006/relationships/image" Target="../media/image1.png"/><Relationship Id="rId2" Type="http://schemas.openxmlformats.org/officeDocument/2006/relationships/image" Target="../media/image28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7.xml"/><Relationship Id="rId4" Type="http://schemas.openxmlformats.org/officeDocument/2006/relationships/slide" Target="slide1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.png"/><Relationship Id="rId3" Type="http://schemas.openxmlformats.org/officeDocument/2006/relationships/image" Target="../media/image30.jpeg"/><Relationship Id="rId7" Type="http://schemas.openxmlformats.org/officeDocument/2006/relationships/slide" Target="slide14.xml"/><Relationship Id="rId12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7.xml"/><Relationship Id="rId10" Type="http://schemas.openxmlformats.org/officeDocument/2006/relationships/image" Target="../media/image1.png"/><Relationship Id="rId4" Type="http://schemas.openxmlformats.org/officeDocument/2006/relationships/slide" Target="slide12.xml"/><Relationship Id="rId9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3.png"/><Relationship Id="rId7" Type="http://schemas.openxmlformats.org/officeDocument/2006/relationships/slide" Target="slide12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30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6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3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4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slide" Target="slide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commons.wikimedia.org/wiki/Category:NOR_gate_symbo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slide" Target="slide14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.png"/><Relationship Id="rId4" Type="http://schemas.openxmlformats.org/officeDocument/2006/relationships/image" Target="../media/image41.jpeg"/><Relationship Id="rId9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6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slide" Target="slide16.xml"/><Relationship Id="rId10" Type="http://schemas.openxmlformats.org/officeDocument/2006/relationships/slide" Target="slide11.xml"/><Relationship Id="rId4" Type="http://schemas.openxmlformats.org/officeDocument/2006/relationships/slide" Target="slide12.xml"/><Relationship Id="rId9" Type="http://schemas.openxmlformats.org/officeDocument/2006/relationships/hyperlink" Target="https://liucs.net/cs101s14/n4-logic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6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liucs.net/cs101s14/n4-logic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9.xml"/><Relationship Id="rId3" Type="http://schemas.openxmlformats.org/officeDocument/2006/relationships/slide" Target="slide7.xml"/><Relationship Id="rId7" Type="http://schemas.openxmlformats.org/officeDocument/2006/relationships/slide" Target="slide18.xml"/><Relationship Id="rId12" Type="http://schemas.openxmlformats.org/officeDocument/2006/relationships/slide" Target="slide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slide" Target="slide14.xml"/><Relationship Id="rId15" Type="http://schemas.openxmlformats.org/officeDocument/2006/relationships/slide" Target="slide13.xml"/><Relationship Id="rId10" Type="http://schemas.openxmlformats.org/officeDocument/2006/relationships/slide" Target="slide22.xml"/><Relationship Id="rId4" Type="http://schemas.openxmlformats.org/officeDocument/2006/relationships/slide" Target="slide10.xml"/><Relationship Id="rId9" Type="http://schemas.openxmlformats.org/officeDocument/2006/relationships/slide" Target="slide20.xml"/><Relationship Id="rId1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4.xml"/><Relationship Id="rId5" Type="http://schemas.openxmlformats.org/officeDocument/2006/relationships/image" Target="../media/image11.png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14.xml"/><Relationship Id="rId5" Type="http://schemas.openxmlformats.org/officeDocument/2006/relationships/image" Target="../media/image12.png"/><Relationship Id="rId10" Type="http://schemas.openxmlformats.org/officeDocument/2006/relationships/slide" Target="slide12.xml"/><Relationship Id="rId4" Type="http://schemas.openxmlformats.org/officeDocument/2006/relationships/image" Target="../media/image15.png"/><Relationship Id="rId9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1" y="187532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20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301139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3999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4295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715480" y="4632536"/>
            <a:ext cx="787701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39995"/>
            <a:ext cx="3966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6794" y="3239995"/>
            <a:ext cx="1079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9331" y="5091108"/>
            <a:ext cx="1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 flipH="1" flipV="1">
            <a:off x="3107900" y="3938878"/>
            <a:ext cx="143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206558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13705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93B6C-B9F8-E809-C03B-A613C2ACC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52438"/>
            <a:ext cx="3840480" cy="457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+mj-lt"/>
              </a:rPr>
              <a:t>Address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C3717E-A1C2-10E8-7699-58ADA7A50086}"/>
              </a:ext>
            </a:extLst>
          </p:cNvPr>
          <p:cNvCxnSpPr>
            <a:cxnSpLocks/>
          </p:cNvCxnSpPr>
          <p:nvPr/>
        </p:nvCxnSpPr>
        <p:spPr>
          <a:xfrm>
            <a:off x="5673991" y="1124499"/>
            <a:ext cx="11314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86A9F4-0307-72FD-2D43-FC1D85EF309B}"/>
              </a:ext>
            </a:extLst>
          </p:cNvPr>
          <p:cNvSpPr txBox="1"/>
          <p:nvPr/>
        </p:nvSpPr>
        <p:spPr>
          <a:xfrm>
            <a:off x="5665433" y="90752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7094F-5359-F03D-8CA9-AE6EE3DD964C}"/>
              </a:ext>
            </a:extLst>
          </p:cNvPr>
          <p:cNvCxnSpPr>
            <a:cxnSpLocks/>
          </p:cNvCxnSpPr>
          <p:nvPr/>
        </p:nvCxnSpPr>
        <p:spPr>
          <a:xfrm>
            <a:off x="5255113" y="4810226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20731F-D549-1F4B-CC1E-6E3548E91867}"/>
              </a:ext>
            </a:extLst>
          </p:cNvPr>
          <p:cNvSpPr txBox="1"/>
          <p:nvPr/>
        </p:nvSpPr>
        <p:spPr>
          <a:xfrm>
            <a:off x="5278440" y="454054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E7089D-879F-3136-21E4-8EDBE6A3730F}"/>
              </a:ext>
            </a:extLst>
          </p:cNvPr>
          <p:cNvCxnSpPr>
            <a:cxnSpLocks/>
          </p:cNvCxnSpPr>
          <p:nvPr/>
        </p:nvCxnSpPr>
        <p:spPr>
          <a:xfrm>
            <a:off x="5255113" y="5088750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E3EA5F-D284-E02E-938A-3774C66E1D8D}"/>
              </a:ext>
            </a:extLst>
          </p:cNvPr>
          <p:cNvSpPr txBox="1"/>
          <p:nvPr/>
        </p:nvSpPr>
        <p:spPr>
          <a:xfrm>
            <a:off x="5270455" y="4840907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93AF9-43E7-7814-E4D5-8E8E18F2D972}"/>
              </a:ext>
            </a:extLst>
          </p:cNvPr>
          <p:cNvCxnSpPr/>
          <p:nvPr/>
        </p:nvCxnSpPr>
        <p:spPr>
          <a:xfrm>
            <a:off x="5252110" y="5857248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9F09-DDBB-6EBE-A8D0-FFE20D3AE680}"/>
              </a:ext>
            </a:extLst>
          </p:cNvPr>
          <p:cNvSpPr txBox="1"/>
          <p:nvPr/>
        </p:nvSpPr>
        <p:spPr>
          <a:xfrm>
            <a:off x="4348309" y="5737218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AEF8EE-1E8C-1316-32C6-A197E4B422D8}"/>
              </a:ext>
            </a:extLst>
          </p:cNvPr>
          <p:cNvCxnSpPr/>
          <p:nvPr/>
        </p:nvCxnSpPr>
        <p:spPr>
          <a:xfrm>
            <a:off x="5247745" y="6222117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4E58C8-53BB-3764-00F0-84D64A157959}"/>
              </a:ext>
            </a:extLst>
          </p:cNvPr>
          <p:cNvSpPr txBox="1"/>
          <p:nvPr/>
        </p:nvSpPr>
        <p:spPr>
          <a:xfrm>
            <a:off x="4276004" y="6077851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1D9446-266B-160A-F81A-F561977CC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632657"/>
            <a:ext cx="364842" cy="283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036A28-B118-9336-DBEE-1117C6AC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915856"/>
            <a:ext cx="364842" cy="2831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E92791-4EB1-A162-6461-776B45DF5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3483" y="5685002"/>
            <a:ext cx="364842" cy="2831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C572EA-981F-F01E-E0E2-86E467B2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7532" y="6027752"/>
            <a:ext cx="364842" cy="2831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413F8C0-373A-1E50-255D-3930CEE01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828662" y="1038079"/>
            <a:ext cx="364842" cy="28319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820E7D3-92EF-CEB1-3FCB-45D0FFBCAEC0}"/>
              </a:ext>
            </a:extLst>
          </p:cNvPr>
          <p:cNvSpPr/>
          <p:nvPr/>
        </p:nvSpPr>
        <p:spPr>
          <a:xfrm>
            <a:off x="6884959" y="116880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43" idx="1"/>
          </p:cNvCxnSpPr>
          <p:nvPr/>
        </p:nvCxnSpPr>
        <p:spPr>
          <a:xfrm rot="10800000" flipH="1" flipV="1">
            <a:off x="3837300" y="2610403"/>
            <a:ext cx="2969578" cy="3167403"/>
          </a:xfrm>
          <a:prstGeom prst="bentConnector3">
            <a:avLst>
              <a:gd name="adj1" fmla="val -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B49AC5-C3D6-67CA-28AC-AAC2562D1A22}"/>
              </a:ext>
            </a:extLst>
          </p:cNvPr>
          <p:cNvSpPr/>
          <p:nvPr/>
        </p:nvSpPr>
        <p:spPr>
          <a:xfrm>
            <a:off x="6806878" y="572901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87" idx="1"/>
          </p:cNvCxnSpPr>
          <p:nvPr/>
        </p:nvCxnSpPr>
        <p:spPr>
          <a:xfrm>
            <a:off x="6218186" y="2659198"/>
            <a:ext cx="597999" cy="2057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F38CC8D-1C01-6B3E-1419-15F2479170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7645" y="5833737"/>
            <a:ext cx="331996" cy="2201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2C465BAC-9944-3A10-A45D-10D383F5DB61}"/>
              </a:ext>
            </a:extLst>
          </p:cNvPr>
          <p:cNvSpPr/>
          <p:nvPr/>
        </p:nvSpPr>
        <p:spPr>
          <a:xfrm>
            <a:off x="6816185" y="466750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8D19A6E-5F47-9767-EC2D-7C88D9708AD6}"/>
              </a:ext>
            </a:extLst>
          </p:cNvPr>
          <p:cNvCxnSpPr>
            <a:cxnSpLocks/>
            <a:stCxn id="49" idx="3"/>
            <a:endCxn id="90" idx="1"/>
          </p:cNvCxnSpPr>
          <p:nvPr/>
        </p:nvCxnSpPr>
        <p:spPr>
          <a:xfrm>
            <a:off x="6218186" y="2659198"/>
            <a:ext cx="596388" cy="23494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8443901-F2A5-72B8-0425-8A458919462F}"/>
              </a:ext>
            </a:extLst>
          </p:cNvPr>
          <p:cNvSpPr/>
          <p:nvPr/>
        </p:nvSpPr>
        <p:spPr>
          <a:xfrm>
            <a:off x="6814574" y="495986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BEDBF95-3C4F-0E7B-30FE-6B1C52FB0921}"/>
              </a:ext>
            </a:extLst>
          </p:cNvPr>
          <p:cNvSpPr txBox="1"/>
          <p:nvPr/>
        </p:nvSpPr>
        <p:spPr>
          <a:xfrm>
            <a:off x="7193504" y="591543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MMIO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E79F1B-708A-64EA-C90E-7EDDF6763A6F}"/>
              </a:ext>
            </a:extLst>
          </p:cNvPr>
          <p:cNvSpPr txBox="1"/>
          <p:nvPr/>
        </p:nvSpPr>
        <p:spPr>
          <a:xfrm>
            <a:off x="7193504" y="4820796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SRAM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C4FEA-F8C5-BC47-F983-C17B62DFECE4}"/>
              </a:ext>
            </a:extLst>
          </p:cNvPr>
          <p:cNvSpPr txBox="1"/>
          <p:nvPr/>
        </p:nvSpPr>
        <p:spPr>
          <a:xfrm>
            <a:off x="1656598" y="163380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Addr</a:t>
            </a:r>
            <a:r>
              <a:rPr lang="en-US" dirty="0"/>
              <a:t>[15:13]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D88F4C-533D-4ED5-78A0-4BCE0990BAB4}"/>
              </a:ext>
            </a:extLst>
          </p:cNvPr>
          <p:cNvSpPr txBox="1"/>
          <p:nvPr/>
        </p:nvSpPr>
        <p:spPr>
          <a:xfrm>
            <a:off x="7193504" y="1030915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EEPROM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98172</TotalTime>
  <Words>7338</Words>
  <Application>Microsoft Office PowerPoint</Application>
  <PresentationFormat>Widescreen</PresentationFormat>
  <Paragraphs>2688</Paragraphs>
  <Slides>56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Unified Bus Operation</vt:lpstr>
      <vt:lpstr>PowerPoint Presentation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</vt:lpstr>
      <vt:lpstr>Display</vt:lpstr>
      <vt:lpstr>Display Load</vt:lpstr>
      <vt:lpstr>SD Card – Page Load / Store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89</cp:revision>
  <cp:lastPrinted>2024-01-28T02:59:41Z</cp:lastPrinted>
  <dcterms:created xsi:type="dcterms:W3CDTF">2022-02-06T02:47:09Z</dcterms:created>
  <dcterms:modified xsi:type="dcterms:W3CDTF">2024-03-11T06:57:08Z</dcterms:modified>
</cp:coreProperties>
</file>